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35"/>
  </p:notesMasterIdLst>
  <p:sldIdLst>
    <p:sldId id="285" r:id="rId2"/>
    <p:sldId id="299" r:id="rId3"/>
    <p:sldId id="296" r:id="rId4"/>
    <p:sldId id="257" r:id="rId5"/>
    <p:sldId id="258" r:id="rId6"/>
    <p:sldId id="306" r:id="rId7"/>
    <p:sldId id="314" r:id="rId8"/>
    <p:sldId id="302" r:id="rId9"/>
    <p:sldId id="320" r:id="rId10"/>
    <p:sldId id="321" r:id="rId11"/>
    <p:sldId id="271" r:id="rId12"/>
    <p:sldId id="286" r:id="rId13"/>
    <p:sldId id="316" r:id="rId14"/>
    <p:sldId id="313" r:id="rId15"/>
    <p:sldId id="333" r:id="rId16"/>
    <p:sldId id="331" r:id="rId17"/>
    <p:sldId id="332" r:id="rId18"/>
    <p:sldId id="276" r:id="rId19"/>
    <p:sldId id="277" r:id="rId20"/>
    <p:sldId id="317" r:id="rId21"/>
    <p:sldId id="318" r:id="rId22"/>
    <p:sldId id="319" r:id="rId23"/>
    <p:sldId id="323" r:id="rId24"/>
    <p:sldId id="324" r:id="rId25"/>
    <p:sldId id="325" r:id="rId26"/>
    <p:sldId id="326" r:id="rId27"/>
    <p:sldId id="327" r:id="rId28"/>
    <p:sldId id="328" r:id="rId29"/>
    <p:sldId id="329" r:id="rId30"/>
    <p:sldId id="330" r:id="rId31"/>
    <p:sldId id="283" r:id="rId32"/>
    <p:sldId id="322" r:id="rId33"/>
    <p:sldId id="298"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851" autoAdjust="0"/>
    <p:restoredTop sz="94660"/>
  </p:normalViewPr>
  <p:slideViewPr>
    <p:cSldViewPr>
      <p:cViewPr>
        <p:scale>
          <a:sx n="70" d="100"/>
          <a:sy n="70" d="100"/>
        </p:scale>
        <p:origin x="-1446" y="-4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CC63A00-8738-4831-9422-829CFAA42893}" type="datetimeFigureOut">
              <a:rPr lang="en-US"/>
              <a:pPr>
                <a:defRPr/>
              </a:pPr>
              <a:t>12/8/2021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2D50F43-C137-4F62-8EE2-0D0F34781B73}"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8A8D70-4833-47B9-9072-43685810EC46}" type="slidenum">
              <a:rPr lang="en-IN" smtClean="0"/>
              <a:pPr fontAlgn="base">
                <a:spcBef>
                  <a:spcPct val="0"/>
                </a:spcBef>
                <a:spcAft>
                  <a:spcPct val="0"/>
                </a:spcAft>
                <a:defRPr/>
              </a:pPr>
              <a:t>4</a:t>
            </a:fld>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8B2F5A4D-0D1F-424E-88B2-B01631F48278}" type="datetimeFigureOut">
              <a:rPr lang="en-US"/>
              <a:pPr>
                <a:defRPr/>
              </a:pPr>
              <a:t>12/8/2021</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ADE3242D-480B-440E-AFB0-79CC584CA0EF}"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CCA050A-04ED-4992-848D-398B7637F9A5}" type="datetimeFigureOut">
              <a:rPr lang="en-US"/>
              <a:pPr>
                <a:defRPr/>
              </a:pPr>
              <a:t>12/8/2021</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89E3851E-CD7A-4EAC-92B6-F021391E5773}"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A2EDC9A-CDAA-4E89-AE97-549EF0468539}" type="datetimeFigureOut">
              <a:rPr lang="en-US"/>
              <a:pPr>
                <a:defRPr/>
              </a:pPr>
              <a:t>12/8/2021</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2FF200DF-50C5-422A-911C-A6B656A86B2E}"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78CBE3C-C645-4BF0-B5B7-2EB317F0AD21}" type="datetimeFigureOut">
              <a:rPr lang="en-US"/>
              <a:pPr>
                <a:defRPr/>
              </a:pPr>
              <a:t>12/8/2021</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27353E43-F292-4A77-A9CE-85285BDCA697}"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1DB18FD-DC39-4FC6-B8C0-89D049755153}" type="datetimeFigureOut">
              <a:rPr lang="en-US"/>
              <a:pPr>
                <a:defRPr/>
              </a:pPr>
              <a:t>12/8/2021</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64AD3BAA-B871-415E-AEBF-E24D9C693734}"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7E15812C-9E2D-46EB-9802-0B4275B6E97C}" type="datetimeFigureOut">
              <a:rPr lang="en-US"/>
              <a:pPr>
                <a:defRPr/>
              </a:pPr>
              <a:t>12/8/2021</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E00583F4-8148-4246-8D2E-587FFD353592}"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C95A3F75-DD47-4991-B4DD-FBD74E1CF546}" type="datetimeFigureOut">
              <a:rPr lang="en-US"/>
              <a:pPr>
                <a:defRPr/>
              </a:pPr>
              <a:t>12/8/2021</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AE291149-3EB2-4B4C-8D17-9B291FDD866F}"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853B2D95-7434-42E1-8CD4-A3014ADA7CF4}" type="datetimeFigureOut">
              <a:rPr lang="en-US"/>
              <a:pPr>
                <a:defRPr/>
              </a:pPr>
              <a:t>12/8/2021</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63A2C053-D396-4287-9825-C4C5AA046AE1}"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9451D2FF-7E7D-49B6-BE25-BBC21BDB158B}" type="datetimeFigureOut">
              <a:rPr lang="en-US"/>
              <a:pPr>
                <a:defRPr/>
              </a:pPr>
              <a:t>12/8/2021</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EFDE0A67-45A0-48A3-916D-9961B15FB29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F27D703E-1245-4C17-8806-EFA703CC9839}" type="datetimeFigureOut">
              <a:rPr lang="en-US"/>
              <a:pPr>
                <a:defRPr/>
              </a:pPr>
              <a:t>12/8/2021</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16592DE3-8408-4977-B908-23BB127AB269}"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EDA8EFB1-F3F7-4F67-BC64-43D9AC3CD309}" type="datetimeFigureOut">
              <a:rPr lang="en-US"/>
              <a:pPr>
                <a:defRPr/>
              </a:pPr>
              <a:t>12/8/2021</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B734F50-3019-4002-9D81-C296605F3F2A}"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55B5DA09-5D30-40F9-9890-3609E74C1B83}" type="datetimeFigureOut">
              <a:rPr lang="en-US"/>
              <a:pPr>
                <a:defRPr/>
              </a:pPr>
              <a:t>12/8/2021</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809413A7-7A82-4290-AEE8-9D8716434A08}"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151" r:id="rId1"/>
    <p:sldLayoutId id="2147484143" r:id="rId2"/>
    <p:sldLayoutId id="2147484152" r:id="rId3"/>
    <p:sldLayoutId id="2147484144" r:id="rId4"/>
    <p:sldLayoutId id="2147484145" r:id="rId5"/>
    <p:sldLayoutId id="2147484146" r:id="rId6"/>
    <p:sldLayoutId id="2147484147" r:id="rId7"/>
    <p:sldLayoutId id="2147484148" r:id="rId8"/>
    <p:sldLayoutId id="2147484153" r:id="rId9"/>
    <p:sldLayoutId id="2147484149" r:id="rId10"/>
    <p:sldLayoutId id="2147484150"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hyperlink" Target="https://www.geeksforgeeks.org/python-django/" TargetMode="External"/><Relationship Id="rId4" Type="http://schemas.openxmlformats.org/officeDocument/2006/relationships/hyperlink" Target="http://www.javatpoint.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C:\Users\win 8.1\Desktop\hm1.jpg"/>
          <p:cNvPicPr>
            <a:picLocks noChangeAspect="1" noChangeArrowheads="1"/>
          </p:cNvPicPr>
          <p:nvPr/>
        </p:nvPicPr>
        <p:blipFill>
          <a:blip r:embed="rId2"/>
          <a:srcRect/>
          <a:stretch>
            <a:fillRect/>
          </a:stretch>
        </p:blipFill>
        <p:spPr bwMode="auto">
          <a:xfrm>
            <a:off x="214313" y="2500313"/>
            <a:ext cx="8786812" cy="4143375"/>
          </a:xfrm>
          <a:prstGeom prst="rect">
            <a:avLst/>
          </a:prstGeom>
          <a:noFill/>
          <a:ln w="9525">
            <a:noFill/>
            <a:miter lim="800000"/>
            <a:headEnd/>
            <a:tailEnd/>
          </a:ln>
        </p:spPr>
      </p:pic>
      <p:sp>
        <p:nvSpPr>
          <p:cNvPr id="3" name="Title 2"/>
          <p:cNvSpPr>
            <a:spLocks noGrp="1"/>
          </p:cNvSpPr>
          <p:nvPr>
            <p:ph type="ctrTitle"/>
          </p:nvPr>
        </p:nvSpPr>
        <p:spPr>
          <a:xfrm>
            <a:off x="214282" y="1071546"/>
            <a:ext cx="8929718" cy="1071570"/>
          </a:xfrm>
        </p:spPr>
        <p:txBody>
          <a:bodyPr/>
          <a:lstStyle/>
          <a:p>
            <a:pPr algn="ctr">
              <a:defRPr/>
            </a:pPr>
            <a:r>
              <a:rPr lang="en-US" dirty="0" smtClean="0">
                <a:solidFill>
                  <a:schemeClr val="bg2">
                    <a:lumMod val="20000"/>
                    <a:lumOff val="80000"/>
                  </a:schemeClr>
                </a:solidFill>
              </a:rPr>
              <a:t>On Demand - </a:t>
            </a:r>
            <a:r>
              <a:rPr lang="en-US" dirty="0" err="1" smtClean="0">
                <a:solidFill>
                  <a:schemeClr val="bg2">
                    <a:lumMod val="20000"/>
                    <a:lumOff val="80000"/>
                  </a:schemeClr>
                </a:solidFill>
              </a:rPr>
              <a:t>HomeServices</a:t>
            </a:r>
            <a:endParaRPr lang="en-US" dirty="0">
              <a:solidFill>
                <a:schemeClr val="bg2">
                  <a:lumMod val="20000"/>
                  <a:lumOff val="8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b="1" smtClean="0"/>
              <a:t>SOFTWARE USED</a:t>
            </a:r>
          </a:p>
        </p:txBody>
      </p:sp>
      <p:sp>
        <p:nvSpPr>
          <p:cNvPr id="14339" name="Content Placeholder 2"/>
          <p:cNvSpPr>
            <a:spLocks noGrp="1"/>
          </p:cNvSpPr>
          <p:nvPr>
            <p:ph idx="1"/>
          </p:nvPr>
        </p:nvSpPr>
        <p:spPr/>
        <p:txBody>
          <a:bodyPr/>
          <a:lstStyle/>
          <a:p>
            <a:endParaRPr lang="en-US" smtClean="0"/>
          </a:p>
          <a:p>
            <a:r>
              <a:rPr lang="en-US" smtClean="0"/>
              <a:t>PYTHON </a:t>
            </a:r>
            <a:r>
              <a:rPr lang="en-US" smtClean="0">
                <a:solidFill>
                  <a:srgbClr val="002060"/>
                </a:solidFill>
              </a:rPr>
              <a:t>INTERPRETER</a:t>
            </a:r>
          </a:p>
          <a:p>
            <a:r>
              <a:rPr lang="en-US" smtClean="0"/>
              <a:t>PYCHARM </a:t>
            </a:r>
            <a:r>
              <a:rPr lang="en-US" smtClean="0">
                <a:solidFill>
                  <a:srgbClr val="002060"/>
                </a:solidFill>
              </a:rPr>
              <a:t>IDE</a:t>
            </a:r>
            <a:r>
              <a:rPr lang="en-US" smtClean="0"/>
              <a:t> </a:t>
            </a:r>
            <a:r>
              <a:rPr lang="en-US" sz="1800" smtClean="0">
                <a:solidFill>
                  <a:srgbClr val="FF0000"/>
                </a:solidFill>
              </a:rPr>
              <a:t>(INTEGRATED DEVELOPMENT ENVIRONMENT)</a:t>
            </a:r>
          </a:p>
          <a:p>
            <a:r>
              <a:rPr lang="en-US" sz="2400" smtClean="0"/>
              <a:t>DJANGO FRAMEWORK</a:t>
            </a:r>
          </a:p>
          <a:p>
            <a:r>
              <a:rPr lang="en-US" smtClean="0"/>
              <a:t>NOTEPAD++ OR ANY OTHER </a:t>
            </a:r>
            <a:r>
              <a:rPr lang="en-US" smtClean="0">
                <a:solidFill>
                  <a:srgbClr val="002060"/>
                </a:solidFill>
              </a:rPr>
              <a:t>TEXT EDITOR</a:t>
            </a:r>
          </a:p>
          <a:p>
            <a:r>
              <a:rPr lang="en-US" smtClean="0"/>
              <a:t>CHROME OR ANY OTHER </a:t>
            </a:r>
            <a:r>
              <a:rPr lang="en-US" smtClean="0">
                <a:solidFill>
                  <a:srgbClr val="002060"/>
                </a:solidFill>
              </a:rPr>
              <a:t>BROWSER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
        <p:nvSpPr>
          <p:cNvPr id="15363" name="Title 3"/>
          <p:cNvSpPr>
            <a:spLocks noGrp="1"/>
          </p:cNvSpPr>
          <p:nvPr>
            <p:ph type="title"/>
          </p:nvPr>
        </p:nvSpPr>
        <p:spPr/>
        <p:txBody>
          <a:bodyPr/>
          <a:lstStyle/>
          <a:p>
            <a:r>
              <a:rPr lang="en-US" b="1" smtClean="0"/>
              <a:t>USE CASE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6387" name="Title 4"/>
          <p:cNvSpPr>
            <a:spLocks noGrp="1"/>
          </p:cNvSpPr>
          <p:nvPr>
            <p:ph type="title"/>
          </p:nvPr>
        </p:nvSpPr>
        <p:spPr>
          <a:xfrm>
            <a:off x="457200" y="428625"/>
            <a:ext cx="8229600" cy="928688"/>
          </a:xfrm>
        </p:spPr>
        <p:txBody>
          <a:bodyPr/>
          <a:lstStyle/>
          <a:p>
            <a:pPr algn="ctr"/>
            <a:r>
              <a:rPr lang="en-US" b="1" smtClean="0"/>
              <a:t>USE CASE - ADMIN</a:t>
            </a:r>
          </a:p>
        </p:txBody>
      </p:sp>
      <p:pic>
        <p:nvPicPr>
          <p:cNvPr id="16388" name="Picture 5" descr="use case1"/>
          <p:cNvPicPr>
            <a:picLocks noChangeAspect="1" noChangeArrowheads="1"/>
          </p:cNvPicPr>
          <p:nvPr/>
        </p:nvPicPr>
        <p:blipFill>
          <a:blip r:embed="rId2"/>
          <a:srcRect/>
          <a:stretch>
            <a:fillRect/>
          </a:stretch>
        </p:blipFill>
        <p:spPr bwMode="auto">
          <a:xfrm>
            <a:off x="285750" y="1643063"/>
            <a:ext cx="850106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704850"/>
            <a:ext cx="8229600" cy="652463"/>
          </a:xfrm>
        </p:spPr>
        <p:txBody>
          <a:bodyPr/>
          <a:lstStyle/>
          <a:p>
            <a:pPr algn="ctr"/>
            <a:r>
              <a:rPr lang="en-US" b="1" smtClean="0"/>
              <a:t>USE CASE - USER</a:t>
            </a:r>
          </a:p>
        </p:txBody>
      </p:sp>
      <p:pic>
        <p:nvPicPr>
          <p:cNvPr id="17411" name="Picture 2" descr="C:\Users\win 8.1\Desktop\USE CASE HOME.png"/>
          <p:cNvPicPr>
            <a:picLocks noChangeAspect="1" noChangeArrowheads="1"/>
          </p:cNvPicPr>
          <p:nvPr/>
        </p:nvPicPr>
        <p:blipFill>
          <a:blip r:embed="rId2"/>
          <a:srcRect/>
          <a:stretch>
            <a:fillRect/>
          </a:stretch>
        </p:blipFill>
        <p:spPr bwMode="auto">
          <a:xfrm>
            <a:off x="500063" y="1571625"/>
            <a:ext cx="8215312"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357188"/>
            <a:ext cx="8229600" cy="428625"/>
          </a:xfrm>
        </p:spPr>
        <p:txBody>
          <a:bodyPr/>
          <a:lstStyle/>
          <a:p>
            <a:r>
              <a:rPr lang="en-US" b="1" smtClean="0"/>
              <a:t>DFD(Data Flow Diagram)</a:t>
            </a:r>
          </a:p>
        </p:txBody>
      </p:sp>
      <p:pic>
        <p:nvPicPr>
          <p:cNvPr id="18435" name="Picture 4" descr="F:\reports2\HomeServicesDjango\dfd0.jpg"/>
          <p:cNvPicPr>
            <a:picLocks noChangeAspect="1" noChangeArrowheads="1"/>
          </p:cNvPicPr>
          <p:nvPr/>
        </p:nvPicPr>
        <p:blipFill>
          <a:blip r:embed="rId2"/>
          <a:srcRect/>
          <a:stretch>
            <a:fillRect/>
          </a:stretch>
        </p:blipFill>
        <p:spPr bwMode="auto">
          <a:xfrm>
            <a:off x="276225" y="1000125"/>
            <a:ext cx="8591550" cy="5405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357188"/>
            <a:ext cx="8229600" cy="428625"/>
          </a:xfrm>
        </p:spPr>
        <p:txBody>
          <a:bodyPr/>
          <a:lstStyle/>
          <a:p>
            <a:r>
              <a:rPr lang="en-US" b="1" smtClean="0"/>
              <a:t>DFD(Data Flow Diagram)</a:t>
            </a:r>
          </a:p>
        </p:txBody>
      </p:sp>
      <p:pic>
        <p:nvPicPr>
          <p:cNvPr id="19459" name="Picture 2" descr="F:\reports2\HomeServicesDjango\dfd1.jpg"/>
          <p:cNvPicPr>
            <a:picLocks noChangeAspect="1" noChangeArrowheads="1"/>
          </p:cNvPicPr>
          <p:nvPr/>
        </p:nvPicPr>
        <p:blipFill>
          <a:blip r:embed="rId2"/>
          <a:srcRect/>
          <a:stretch>
            <a:fillRect/>
          </a:stretch>
        </p:blipFill>
        <p:spPr bwMode="auto">
          <a:xfrm>
            <a:off x="285750" y="1000125"/>
            <a:ext cx="8643938" cy="5643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857500"/>
            <a:ext cx="8229600" cy="785813"/>
          </a:xfrm>
        </p:spPr>
        <p:txBody>
          <a:bodyPr/>
          <a:lstStyle/>
          <a:p>
            <a:pPr algn="ctr"/>
            <a:r>
              <a:rPr lang="en-US" b="1" smtClean="0"/>
              <a:t>ER DIAGRAM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win 8.1\Desktop\loginbg1.jpg"/>
          <p:cNvPicPr>
            <a:picLocks noChangeAspect="1" noChangeArrowheads="1"/>
          </p:cNvPicPr>
          <p:nvPr/>
        </p:nvPicPr>
        <p:blipFill>
          <a:blip r:embed="rId2"/>
          <a:srcRect/>
          <a:stretch>
            <a:fillRect/>
          </a:stretch>
        </p:blipFill>
        <p:spPr bwMode="auto">
          <a:xfrm>
            <a:off x="-9525" y="-9525"/>
            <a:ext cx="9163050" cy="6877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285750" y="357188"/>
            <a:ext cx="8401050" cy="642937"/>
          </a:xfrm>
        </p:spPr>
        <p:txBody>
          <a:bodyPr/>
          <a:lstStyle/>
          <a:p>
            <a:r>
              <a:rPr lang="en-US" b="1" smtClean="0"/>
              <a:t>Home Page</a:t>
            </a:r>
          </a:p>
        </p:txBody>
      </p:sp>
      <p:pic>
        <p:nvPicPr>
          <p:cNvPr id="22531" name="Picture 4"/>
          <p:cNvPicPr>
            <a:picLocks noChangeAspect="1" noChangeArrowheads="1"/>
          </p:cNvPicPr>
          <p:nvPr/>
        </p:nvPicPr>
        <p:blipFill>
          <a:blip r:embed="rId2"/>
          <a:srcRect/>
          <a:stretch>
            <a:fillRect/>
          </a:stretch>
        </p:blipFill>
        <p:spPr bwMode="auto">
          <a:xfrm>
            <a:off x="285750" y="1000125"/>
            <a:ext cx="8572500"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a:xfrm>
            <a:off x="457200" y="571500"/>
            <a:ext cx="8229600" cy="571500"/>
          </a:xfrm>
        </p:spPr>
        <p:txBody>
          <a:bodyPr/>
          <a:lstStyle/>
          <a:p>
            <a:r>
              <a:rPr lang="en-US" b="1" smtClean="0"/>
              <a:t>View All Services Page</a:t>
            </a:r>
          </a:p>
        </p:txBody>
      </p:sp>
      <p:pic>
        <p:nvPicPr>
          <p:cNvPr id="23555" name="Picture 4"/>
          <p:cNvPicPr>
            <a:picLocks noChangeAspect="1" noChangeArrowheads="1"/>
          </p:cNvPicPr>
          <p:nvPr/>
        </p:nvPicPr>
        <p:blipFill>
          <a:blip r:embed="rId2"/>
          <a:srcRect/>
          <a:stretch>
            <a:fillRect/>
          </a:stretch>
        </p:blipFill>
        <p:spPr bwMode="auto">
          <a:xfrm>
            <a:off x="428625" y="1285875"/>
            <a:ext cx="8286750"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38" y="4643438"/>
            <a:ext cx="8229600" cy="1993900"/>
          </a:xfrm>
        </p:spPr>
        <p:txBody>
          <a:bodyPr/>
          <a:lstStyle/>
          <a:p>
            <a:endParaRPr lang="en-US" smtClean="0"/>
          </a:p>
          <a:p>
            <a:pPr>
              <a:buFont typeface="Wingdings 2" pitchFamily="18" charset="2"/>
              <a:buNone/>
            </a:pPr>
            <a:r>
              <a:rPr lang="en-US" sz="3200" b="1" smtClean="0"/>
              <a:t>Guided By:</a:t>
            </a:r>
            <a:r>
              <a:rPr lang="en-US" sz="2400" b="1" smtClean="0">
                <a:solidFill>
                  <a:srgbClr val="FF0000"/>
                </a:solidFill>
              </a:rPr>
              <a:t>			</a:t>
            </a:r>
            <a:r>
              <a:rPr lang="en-US" sz="3200" b="1" smtClean="0"/>
              <a:t>Presented By:</a:t>
            </a:r>
          </a:p>
          <a:p>
            <a:r>
              <a:rPr lang="en-US" sz="2400" b="1" smtClean="0">
                <a:solidFill>
                  <a:srgbClr val="FF0000"/>
                </a:solidFill>
              </a:rPr>
              <a:t>Prof. AAAAAA          		BBBBB</a:t>
            </a:r>
          </a:p>
          <a:p>
            <a:pPr lvl="4">
              <a:buFont typeface="Wingdings 2" pitchFamily="18" charset="2"/>
              <a:buNone/>
            </a:pPr>
            <a:r>
              <a:rPr lang="en-US" b="1" smtClean="0">
                <a:solidFill>
                  <a:srgbClr val="FF0000"/>
                </a:solidFill>
              </a:rPr>
              <a:t>                                                       </a:t>
            </a:r>
            <a:r>
              <a:rPr lang="en-US" sz="2400" b="1" smtClean="0">
                <a:solidFill>
                  <a:srgbClr val="FF0000"/>
                </a:solidFill>
              </a:rPr>
              <a:t>CCCCC</a:t>
            </a:r>
          </a:p>
        </p:txBody>
      </p:sp>
      <p:sp>
        <p:nvSpPr>
          <p:cNvPr id="6147" name="Title 3"/>
          <p:cNvSpPr>
            <a:spLocks noGrp="1"/>
          </p:cNvSpPr>
          <p:nvPr>
            <p:ph type="title"/>
          </p:nvPr>
        </p:nvSpPr>
        <p:spPr/>
        <p:txBody>
          <a:bodyPr/>
          <a:lstStyle/>
          <a:p>
            <a:pPr algn="ctr"/>
            <a:r>
              <a:rPr lang="en-US" b="1" smtClean="0"/>
              <a:t>ABC INSTITUTE OF TECHNOLOGY AND RESEARCH</a:t>
            </a:r>
          </a:p>
        </p:txBody>
      </p:sp>
      <p:pic>
        <p:nvPicPr>
          <p:cNvPr id="6148" name="Picture 6" descr="C:\Users\win 8.1\Desktop\clg logo.jpg"/>
          <p:cNvPicPr>
            <a:picLocks noChangeAspect="1" noChangeArrowheads="1"/>
          </p:cNvPicPr>
          <p:nvPr/>
        </p:nvPicPr>
        <p:blipFill>
          <a:blip r:embed="rId2"/>
          <a:srcRect/>
          <a:stretch>
            <a:fillRect/>
          </a:stretch>
        </p:blipFill>
        <p:spPr bwMode="auto">
          <a:xfrm>
            <a:off x="3143250" y="2286000"/>
            <a:ext cx="2500313" cy="2324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
                                            <p:txEl>
                                              <p:pRg st="1" end="1"/>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3">
                                            <p:txEl>
                                              <p:pRg st="2" end="2"/>
                                            </p:txEl>
                                          </p:spTgt>
                                        </p:tgtEl>
                                      </p:cBhvr>
                                      <p:by x="150000" y="150000"/>
                                    </p:animScale>
                                  </p:childTnLst>
                                </p:cTn>
                              </p:par>
                              <p:par>
                                <p:cTn id="11" presetID="6" presetClass="emph" presetSubtype="0" fill="hold" grpId="0" nodeType="withEffect">
                                  <p:stCondLst>
                                    <p:cond delay="0"/>
                                  </p:stCondLst>
                                  <p:childTnLst>
                                    <p:animScale>
                                      <p:cBhvr>
                                        <p:cTn id="12" dur="2000" fill="hold"/>
                                        <p:tgtEl>
                                          <p:spTgt spid="3">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428625"/>
            <a:ext cx="8229600" cy="571500"/>
          </a:xfrm>
        </p:spPr>
        <p:txBody>
          <a:bodyPr/>
          <a:lstStyle/>
          <a:p>
            <a:r>
              <a:rPr lang="en-US" b="1" smtClean="0"/>
              <a:t>SEARCH SERVICEMEN PAGE</a:t>
            </a:r>
          </a:p>
        </p:txBody>
      </p:sp>
      <p:pic>
        <p:nvPicPr>
          <p:cNvPr id="24579" name="Picture 4"/>
          <p:cNvPicPr>
            <a:picLocks noChangeAspect="1" noChangeArrowheads="1"/>
          </p:cNvPicPr>
          <p:nvPr/>
        </p:nvPicPr>
        <p:blipFill>
          <a:blip r:embed="rId2"/>
          <a:srcRect/>
          <a:stretch>
            <a:fillRect/>
          </a:stretch>
        </p:blipFill>
        <p:spPr bwMode="auto">
          <a:xfrm>
            <a:off x="428625" y="1071563"/>
            <a:ext cx="8358188" cy="5500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85750" y="428625"/>
            <a:ext cx="8401050" cy="785813"/>
          </a:xfrm>
        </p:spPr>
        <p:txBody>
          <a:bodyPr/>
          <a:lstStyle/>
          <a:p>
            <a:r>
              <a:rPr lang="en-US" b="1" smtClean="0"/>
              <a:t>SIGNUP PAGE</a:t>
            </a:r>
          </a:p>
        </p:txBody>
      </p:sp>
      <p:pic>
        <p:nvPicPr>
          <p:cNvPr id="25603" name="Picture 4"/>
          <p:cNvPicPr>
            <a:picLocks noChangeAspect="1" noChangeArrowheads="1"/>
          </p:cNvPicPr>
          <p:nvPr/>
        </p:nvPicPr>
        <p:blipFill>
          <a:blip r:embed="rId2"/>
          <a:srcRect/>
          <a:stretch>
            <a:fillRect/>
          </a:stretch>
        </p:blipFill>
        <p:spPr bwMode="auto">
          <a:xfrm>
            <a:off x="285750" y="1285875"/>
            <a:ext cx="8572500"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428625"/>
            <a:ext cx="8229600" cy="785813"/>
          </a:xfrm>
        </p:spPr>
        <p:txBody>
          <a:bodyPr/>
          <a:lstStyle/>
          <a:p>
            <a:r>
              <a:rPr lang="en-US" b="1" smtClean="0"/>
              <a:t>USER LOGIN PAGE</a:t>
            </a:r>
          </a:p>
        </p:txBody>
      </p:sp>
      <p:pic>
        <p:nvPicPr>
          <p:cNvPr id="26627" name="Picture 4"/>
          <p:cNvPicPr>
            <a:picLocks noChangeAspect="1" noChangeArrowheads="1"/>
          </p:cNvPicPr>
          <p:nvPr/>
        </p:nvPicPr>
        <p:blipFill>
          <a:blip r:embed="rId2"/>
          <a:srcRect/>
          <a:stretch>
            <a:fillRect/>
          </a:stretch>
        </p:blipFill>
        <p:spPr bwMode="auto">
          <a:xfrm>
            <a:off x="500063" y="1214438"/>
            <a:ext cx="8215312"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57188" y="428625"/>
            <a:ext cx="8329612" cy="785813"/>
          </a:xfrm>
        </p:spPr>
        <p:txBody>
          <a:bodyPr/>
          <a:lstStyle/>
          <a:p>
            <a:r>
              <a:rPr lang="en-US" b="1" smtClean="0"/>
              <a:t>CUSTOMER HOME PAGE</a:t>
            </a:r>
          </a:p>
        </p:txBody>
      </p:sp>
      <p:pic>
        <p:nvPicPr>
          <p:cNvPr id="27651" name="Picture 2"/>
          <p:cNvPicPr>
            <a:picLocks noChangeAspect="1" noChangeArrowheads="1"/>
          </p:cNvPicPr>
          <p:nvPr/>
        </p:nvPicPr>
        <p:blipFill>
          <a:blip r:embed="rId2"/>
          <a:srcRect/>
          <a:stretch>
            <a:fillRect/>
          </a:stretch>
        </p:blipFill>
        <p:spPr bwMode="auto">
          <a:xfrm>
            <a:off x="428625" y="1357313"/>
            <a:ext cx="8358188" cy="522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57188" y="428625"/>
            <a:ext cx="8329612" cy="785813"/>
          </a:xfrm>
        </p:spPr>
        <p:txBody>
          <a:bodyPr/>
          <a:lstStyle/>
          <a:p>
            <a:r>
              <a:rPr lang="en-US" b="1" smtClean="0"/>
              <a:t>VIEW SERVICEMEN DETAIL</a:t>
            </a:r>
          </a:p>
        </p:txBody>
      </p:sp>
      <p:pic>
        <p:nvPicPr>
          <p:cNvPr id="28675" name="Picture 2"/>
          <p:cNvPicPr>
            <a:picLocks noChangeAspect="1" noChangeArrowheads="1"/>
          </p:cNvPicPr>
          <p:nvPr/>
        </p:nvPicPr>
        <p:blipFill>
          <a:blip r:embed="rId2"/>
          <a:srcRect/>
          <a:stretch>
            <a:fillRect/>
          </a:stretch>
        </p:blipFill>
        <p:spPr bwMode="auto">
          <a:xfrm>
            <a:off x="285750" y="1285875"/>
            <a:ext cx="8643938" cy="528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85750" y="428625"/>
            <a:ext cx="8401050" cy="785813"/>
          </a:xfrm>
        </p:spPr>
        <p:txBody>
          <a:bodyPr/>
          <a:lstStyle/>
          <a:p>
            <a:r>
              <a:rPr lang="en-US" b="1" smtClean="0"/>
              <a:t>BOOKING PAGE</a:t>
            </a:r>
          </a:p>
        </p:txBody>
      </p:sp>
      <p:pic>
        <p:nvPicPr>
          <p:cNvPr id="29699" name="Picture 2"/>
          <p:cNvPicPr>
            <a:picLocks noChangeAspect="1" noChangeArrowheads="1"/>
          </p:cNvPicPr>
          <p:nvPr/>
        </p:nvPicPr>
        <p:blipFill>
          <a:blip r:embed="rId2"/>
          <a:srcRect/>
          <a:stretch>
            <a:fillRect/>
          </a:stretch>
        </p:blipFill>
        <p:spPr bwMode="auto">
          <a:xfrm>
            <a:off x="285750" y="1214438"/>
            <a:ext cx="8572500" cy="5348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214313" y="428625"/>
            <a:ext cx="8472487" cy="785813"/>
          </a:xfrm>
        </p:spPr>
        <p:txBody>
          <a:bodyPr/>
          <a:lstStyle/>
          <a:p>
            <a:r>
              <a:rPr lang="en-US" b="1" smtClean="0"/>
              <a:t>ADMIN HOME PAGE</a:t>
            </a:r>
          </a:p>
        </p:txBody>
      </p:sp>
      <p:pic>
        <p:nvPicPr>
          <p:cNvPr id="30723" name="Picture 2" descr="C:\Users\win 8.1\Desktop\board.jpg"/>
          <p:cNvPicPr>
            <a:picLocks noChangeAspect="1" noChangeArrowheads="1"/>
          </p:cNvPicPr>
          <p:nvPr/>
        </p:nvPicPr>
        <p:blipFill>
          <a:blip r:embed="rId2"/>
          <a:srcRect/>
          <a:stretch>
            <a:fillRect/>
          </a:stretch>
        </p:blipFill>
        <p:spPr bwMode="auto">
          <a:xfrm>
            <a:off x="214313" y="1214438"/>
            <a:ext cx="8715375" cy="542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14313" y="428625"/>
            <a:ext cx="8472487" cy="642938"/>
          </a:xfrm>
        </p:spPr>
        <p:txBody>
          <a:bodyPr/>
          <a:lstStyle/>
          <a:p>
            <a:r>
              <a:rPr lang="en-US" b="1" smtClean="0"/>
              <a:t>VIEW ALL SERVICEMEN PAGE</a:t>
            </a:r>
          </a:p>
        </p:txBody>
      </p:sp>
      <p:pic>
        <p:nvPicPr>
          <p:cNvPr id="31747" name="Picture 2"/>
          <p:cNvPicPr>
            <a:picLocks noChangeAspect="1" noChangeArrowheads="1"/>
          </p:cNvPicPr>
          <p:nvPr/>
        </p:nvPicPr>
        <p:blipFill>
          <a:blip r:embed="rId2"/>
          <a:srcRect/>
          <a:stretch>
            <a:fillRect/>
          </a:stretch>
        </p:blipFill>
        <p:spPr bwMode="auto">
          <a:xfrm>
            <a:off x="142875" y="1214438"/>
            <a:ext cx="8786813" cy="535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14313" y="428625"/>
            <a:ext cx="8472487" cy="642938"/>
          </a:xfrm>
        </p:spPr>
        <p:txBody>
          <a:bodyPr/>
          <a:lstStyle/>
          <a:p>
            <a:r>
              <a:rPr lang="en-US" b="1" smtClean="0"/>
              <a:t>VIEW ALL USERS PAGE</a:t>
            </a:r>
          </a:p>
        </p:txBody>
      </p:sp>
      <p:pic>
        <p:nvPicPr>
          <p:cNvPr id="32771" name="Picture 2" descr="3embed"/>
          <p:cNvPicPr>
            <a:picLocks noChangeAspect="1" noChangeArrowheads="1"/>
          </p:cNvPicPr>
          <p:nvPr/>
        </p:nvPicPr>
        <p:blipFill>
          <a:blip r:embed="rId2"/>
          <a:srcRect/>
          <a:stretch>
            <a:fillRect/>
          </a:stretch>
        </p:blipFill>
        <p:spPr bwMode="auto">
          <a:xfrm>
            <a:off x="285750" y="1071563"/>
            <a:ext cx="8572500"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214313" y="285750"/>
            <a:ext cx="8472487" cy="785813"/>
          </a:xfrm>
        </p:spPr>
        <p:txBody>
          <a:bodyPr/>
          <a:lstStyle/>
          <a:p>
            <a:r>
              <a:rPr lang="en-US" b="1" smtClean="0"/>
              <a:t>ADD SERVICE PAGE</a:t>
            </a:r>
          </a:p>
        </p:txBody>
      </p:sp>
      <p:pic>
        <p:nvPicPr>
          <p:cNvPr id="33795" name="Picture 2"/>
          <p:cNvPicPr>
            <a:picLocks noChangeAspect="1" noChangeArrowheads="1"/>
          </p:cNvPicPr>
          <p:nvPr/>
        </p:nvPicPr>
        <p:blipFill>
          <a:blip r:embed="rId2"/>
          <a:srcRect/>
          <a:stretch>
            <a:fillRect/>
          </a:stretch>
        </p:blipFill>
        <p:spPr bwMode="auto">
          <a:xfrm>
            <a:off x="214313" y="1285875"/>
            <a:ext cx="8643937" cy="538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704850"/>
            <a:ext cx="8229600" cy="723900"/>
          </a:xfrm>
        </p:spPr>
        <p:txBody>
          <a:bodyPr/>
          <a:lstStyle/>
          <a:p>
            <a:pPr eaLnBrk="1" hangingPunct="1"/>
            <a:r>
              <a:rPr lang="en-US" b="1" smtClean="0"/>
              <a:t>DEVELOPERS</a:t>
            </a:r>
          </a:p>
        </p:txBody>
      </p:sp>
      <p:sp>
        <p:nvSpPr>
          <p:cNvPr id="7171" name="Content Placeholder 2"/>
          <p:cNvSpPr>
            <a:spLocks noGrp="1"/>
          </p:cNvSpPr>
          <p:nvPr>
            <p:ph idx="1"/>
          </p:nvPr>
        </p:nvSpPr>
        <p:spPr>
          <a:xfrm>
            <a:off x="457200" y="4143375"/>
            <a:ext cx="8229600" cy="2181225"/>
          </a:xfrm>
        </p:spPr>
        <p:txBody>
          <a:bodyPr/>
          <a:lstStyle/>
          <a:p>
            <a:pPr eaLnBrk="1" hangingPunct="1"/>
            <a:r>
              <a:rPr lang="en-US" sz="4800" b="1" smtClean="0">
                <a:solidFill>
                  <a:srgbClr val="7030A0"/>
                </a:solidFill>
              </a:rPr>
              <a:t>BBBBB</a:t>
            </a:r>
            <a:endParaRPr lang="en-US" smtClean="0"/>
          </a:p>
          <a:p>
            <a:pPr eaLnBrk="1" hangingPunct="1"/>
            <a:r>
              <a:rPr lang="en-US" sz="4800" b="1" smtClean="0">
                <a:solidFill>
                  <a:srgbClr val="FF0000"/>
                </a:solidFill>
              </a:rPr>
              <a:t>CCCCC</a:t>
            </a:r>
            <a:endParaRPr lang="en-US" smtClean="0">
              <a:solidFill>
                <a:srgbClr val="7030A0"/>
              </a:solidFill>
            </a:endParaRPr>
          </a:p>
          <a:p>
            <a:pPr eaLnBrk="1" hangingPunct="1">
              <a:buFont typeface="Wingdings 2" pitchFamily="18" charset="2"/>
              <a:buNone/>
            </a:pPr>
            <a:endParaRPr lang="en-US" smtClean="0"/>
          </a:p>
          <a:p>
            <a:pPr eaLnBrk="1" hangingPunct="1">
              <a:buFont typeface="Wingdings 2" pitchFamily="18" charset="2"/>
              <a:buNone/>
            </a:pPr>
            <a:endParaRPr lang="en-US" smtClean="0"/>
          </a:p>
          <a:p>
            <a:pPr eaLnBrk="1" hangingPunct="1"/>
            <a:endParaRPr lang="en-US" smtClean="0"/>
          </a:p>
          <a:p>
            <a:pPr eaLnBrk="1" hangingPunct="1"/>
            <a:endParaRPr lang="en-US" smtClean="0"/>
          </a:p>
        </p:txBody>
      </p:sp>
      <p:pic>
        <p:nvPicPr>
          <p:cNvPr id="7172" name="Picture 5" descr="C:\Users\win 8.1\Desktop\imagesddd.jpg"/>
          <p:cNvPicPr>
            <a:picLocks noChangeAspect="1" noChangeArrowheads="1"/>
          </p:cNvPicPr>
          <p:nvPr/>
        </p:nvPicPr>
        <p:blipFill>
          <a:blip r:embed="rId2"/>
          <a:srcRect/>
          <a:stretch>
            <a:fillRect/>
          </a:stretch>
        </p:blipFill>
        <p:spPr bwMode="auto">
          <a:xfrm>
            <a:off x="642938" y="1428750"/>
            <a:ext cx="8001000" cy="2643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14313" y="285750"/>
            <a:ext cx="8472487" cy="785813"/>
          </a:xfrm>
        </p:spPr>
        <p:txBody>
          <a:bodyPr/>
          <a:lstStyle/>
          <a:p>
            <a:r>
              <a:rPr lang="en-US" b="1" smtClean="0"/>
              <a:t>MANAGE SERVICES PAGE</a:t>
            </a:r>
          </a:p>
        </p:txBody>
      </p:sp>
      <p:pic>
        <p:nvPicPr>
          <p:cNvPr id="34819" name="Picture 2"/>
          <p:cNvPicPr>
            <a:picLocks noChangeAspect="1" noChangeArrowheads="1"/>
          </p:cNvPicPr>
          <p:nvPr/>
        </p:nvPicPr>
        <p:blipFill>
          <a:blip r:embed="rId2"/>
          <a:srcRect/>
          <a:stretch>
            <a:fillRect/>
          </a:stretch>
        </p:blipFill>
        <p:spPr bwMode="auto">
          <a:xfrm>
            <a:off x="285750" y="1214438"/>
            <a:ext cx="8572500" cy="542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CONCLUSION &amp; FUTURE SCOPE</a:t>
            </a:r>
            <a:r>
              <a:rPr lang="en-IN" dirty="0"/>
              <a:t/>
            </a:r>
            <a:br>
              <a:rPr lang="en-IN" dirty="0"/>
            </a:br>
            <a:endParaRPr lang="en-IN" dirty="0"/>
          </a:p>
        </p:txBody>
      </p:sp>
      <p:sp>
        <p:nvSpPr>
          <p:cNvPr id="3" name="Content Placeholder 2"/>
          <p:cNvSpPr>
            <a:spLocks noGrp="1"/>
          </p:cNvSpPr>
          <p:nvPr>
            <p:ph idx="1"/>
          </p:nvPr>
        </p:nvSpPr>
        <p:spPr>
          <a:xfrm>
            <a:off x="457200" y="1571625"/>
            <a:ext cx="8229600" cy="4752975"/>
          </a:xfrm>
        </p:spPr>
        <p:txBody>
          <a:bodyPr>
            <a:normAutofit fontScale="92500" lnSpcReduction="10000"/>
          </a:bodyPr>
          <a:lstStyle/>
          <a:p>
            <a:pPr marL="274320" indent="-274320" eaLnBrk="1" fontAlgn="auto" hangingPunct="1">
              <a:spcAft>
                <a:spcPts val="0"/>
              </a:spcAft>
              <a:buClr>
                <a:schemeClr val="accent3"/>
              </a:buClr>
              <a:buFont typeface="Wingdings 2"/>
              <a:buNone/>
              <a:defRPr/>
            </a:pPr>
            <a:r>
              <a:rPr lang="en-US" b="1" dirty="0"/>
              <a:t> </a:t>
            </a:r>
            <a:endParaRPr lang="en-IN" dirty="0"/>
          </a:p>
          <a:p>
            <a:pPr>
              <a:buFont typeface="Wingdings 2" pitchFamily="18" charset="2"/>
              <a:buNone/>
              <a:defRPr/>
            </a:pPr>
            <a:r>
              <a:rPr lang="en-US" b="1" u="sng" dirty="0" smtClean="0"/>
              <a:t>FUTURE SCOPE</a:t>
            </a:r>
            <a:endParaRPr lang="en-US" dirty="0" smtClean="0"/>
          </a:p>
          <a:p>
            <a:pPr>
              <a:defRPr/>
            </a:pPr>
            <a:r>
              <a:rPr lang="en-US" dirty="0" smtClean="0"/>
              <a:t>This</a:t>
            </a:r>
            <a:r>
              <a:rPr lang="en-US" b="1" dirty="0" smtClean="0"/>
              <a:t> </a:t>
            </a:r>
            <a:r>
              <a:rPr lang="en-US" dirty="0" smtClean="0"/>
              <a:t>web application involves almost all the basic features of the online local services search engine management. The future implementation will be online help for the customers and chatting with website administrator.</a:t>
            </a:r>
          </a:p>
          <a:p>
            <a:pPr>
              <a:buFont typeface="Wingdings 2" pitchFamily="18" charset="2"/>
              <a:buNone/>
              <a:defRPr/>
            </a:pPr>
            <a:endParaRPr lang="en-US" dirty="0" smtClean="0"/>
          </a:p>
          <a:p>
            <a:pPr>
              <a:buFont typeface="Wingdings 2" pitchFamily="18" charset="2"/>
              <a:buNone/>
              <a:defRPr/>
            </a:pPr>
            <a:r>
              <a:rPr lang="en-US" b="1" u="sng" dirty="0" smtClean="0"/>
              <a:t>CONCLUSION</a:t>
            </a:r>
            <a:endParaRPr lang="en-US" dirty="0" smtClean="0"/>
          </a:p>
          <a:p>
            <a:pPr>
              <a:defRPr/>
            </a:pPr>
            <a:r>
              <a:rPr lang="en-US" dirty="0" smtClean="0"/>
              <a:t>The project entitled “Home services System” is developed using HTML,CSS and JS as front end and Python language and Sqlite database in back end to computerize the process of online serviceman booking. This project covers only the basic features required.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428625"/>
            <a:ext cx="8229600" cy="714375"/>
          </a:xfrm>
        </p:spPr>
        <p:txBody>
          <a:bodyPr/>
          <a:lstStyle/>
          <a:p>
            <a:pPr eaLnBrk="1" hangingPunct="1"/>
            <a:r>
              <a:rPr lang="en-US" b="1" smtClean="0"/>
              <a:t>BIBLIOGRAPHY</a:t>
            </a:r>
            <a:endParaRPr lang="en-IN" smtClean="0"/>
          </a:p>
        </p:txBody>
      </p:sp>
      <p:sp>
        <p:nvSpPr>
          <p:cNvPr id="3" name="Content Placeholder 2"/>
          <p:cNvSpPr>
            <a:spLocks noGrp="1"/>
          </p:cNvSpPr>
          <p:nvPr>
            <p:ph idx="1"/>
          </p:nvPr>
        </p:nvSpPr>
        <p:spPr>
          <a:xfrm>
            <a:off x="457200" y="1428750"/>
            <a:ext cx="8229600" cy="4895850"/>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r>
              <a:rPr lang="en-US" b="1" dirty="0" smtClean="0"/>
              <a:t>FOR PYTHON INSTALLATION</a:t>
            </a:r>
            <a:r>
              <a:rPr lang="en-US" b="1" dirty="0"/>
              <a:t> </a:t>
            </a:r>
            <a:endParaRPr lang="en-IN" dirty="0"/>
          </a:p>
          <a:p>
            <a:pPr marL="274320" indent="-274320" eaLnBrk="1" fontAlgn="auto" hangingPunct="1">
              <a:spcAft>
                <a:spcPts val="0"/>
              </a:spcAft>
              <a:buClr>
                <a:schemeClr val="accent3"/>
              </a:buClr>
              <a:buFont typeface="Wingdings 2"/>
              <a:buChar char=""/>
              <a:defRPr/>
            </a:pPr>
            <a:r>
              <a:rPr lang="en-US" dirty="0" smtClean="0">
                <a:hlinkClick r:id="rId2"/>
              </a:rPr>
              <a:t>https://www.python.org</a:t>
            </a:r>
            <a:endParaRPr lang="en-US" dirty="0" smtClean="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a:t>
            </a:r>
            <a:r>
              <a:rPr lang="en-US" b="1" dirty="0" smtClean="0"/>
              <a:t>HTML , CSS ANF PYTHON BASICS</a:t>
            </a:r>
            <a:r>
              <a:rPr lang="en-US" b="1" dirty="0"/>
              <a:t> </a:t>
            </a:r>
            <a:endParaRPr lang="en-IN" dirty="0"/>
          </a:p>
          <a:p>
            <a:pPr marL="274320" indent="-274320" eaLnBrk="1" fontAlgn="auto" hangingPunct="1">
              <a:spcAft>
                <a:spcPts val="0"/>
              </a:spcAft>
              <a:buClr>
                <a:schemeClr val="accent3"/>
              </a:buClr>
              <a:buFont typeface="Wingdings 2"/>
              <a:buChar char=""/>
              <a:defRPr/>
            </a:pPr>
            <a:r>
              <a:rPr lang="en-US" u="sng" dirty="0" smtClean="0">
                <a:solidFill>
                  <a:srgbClr val="C00000"/>
                </a:solidFill>
                <a:hlinkClick r:id="rId3"/>
              </a:rPr>
              <a:t>www.w3schools.com</a:t>
            </a:r>
            <a:endParaRPr lang="en-US" u="sng" dirty="0" smtClean="0">
              <a:solidFill>
                <a:srgbClr val="C00000"/>
              </a:solidFill>
            </a:endParaRPr>
          </a:p>
          <a:p>
            <a:pPr marL="274320" indent="-274320" eaLnBrk="1" fontAlgn="auto" hangingPunct="1">
              <a:spcAft>
                <a:spcPts val="0"/>
              </a:spcAft>
              <a:buClr>
                <a:schemeClr val="accent3"/>
              </a:buClr>
              <a:buFont typeface="Wingdings 2"/>
              <a:buChar char=""/>
              <a:defRPr/>
            </a:pPr>
            <a:r>
              <a:rPr lang="en-US" u="sng" dirty="0" smtClean="0">
                <a:solidFill>
                  <a:srgbClr val="C00000"/>
                </a:solidFill>
                <a:hlinkClick r:id="rId4"/>
              </a:rPr>
              <a:t>www.javatpoint.com</a:t>
            </a:r>
            <a:endParaRPr lang="en-US" u="sng" dirty="0" smtClean="0">
              <a:solidFill>
                <a:srgbClr val="C00000"/>
              </a:solidFill>
            </a:endParaRPr>
          </a:p>
          <a:p>
            <a:pPr marL="274320" indent="-274320" eaLnBrk="1" fontAlgn="auto" hangingPunct="1">
              <a:spcAft>
                <a:spcPts val="0"/>
              </a:spcAft>
              <a:buClr>
                <a:schemeClr val="accent3"/>
              </a:buClr>
              <a:buFont typeface="Wingdings 2"/>
              <a:buChar char=""/>
              <a:defRPr/>
            </a:pPr>
            <a:r>
              <a:rPr lang="en-US" u="sng" dirty="0" smtClean="0">
                <a:hlinkClick r:id="rId5"/>
              </a:rPr>
              <a:t>https://www.geeksforgeeks.org/python-django/</a:t>
            </a:r>
            <a:endParaRPr lang="en-US" dirty="0" smtClean="0"/>
          </a:p>
          <a:p>
            <a:pPr marL="274320" indent="-274320" eaLnBrk="1" fontAlgn="auto" hangingPunct="1">
              <a:spcAft>
                <a:spcPts val="0"/>
              </a:spcAft>
              <a:buClr>
                <a:schemeClr val="accent3"/>
              </a:buClr>
              <a:buFont typeface="Wingdings 2"/>
              <a:buChar char=""/>
              <a:defRPr/>
            </a:pPr>
            <a:endParaRPr lang="en-US" u="sng" dirty="0" smtClean="0">
              <a:solidFill>
                <a:srgbClr val="C00000"/>
              </a:solidFill>
            </a:endParaRPr>
          </a:p>
          <a:p>
            <a:pPr>
              <a:defRPr/>
            </a:pPr>
            <a:r>
              <a:rPr lang="en-US" b="1" dirty="0" smtClean="0"/>
              <a:t>REFERENCE BOOKS</a:t>
            </a:r>
            <a:endParaRPr lang="en-US" dirty="0" smtClean="0"/>
          </a:p>
          <a:p>
            <a:pPr>
              <a:buFont typeface="Wingdings 2" pitchFamily="18" charset="2"/>
              <a:buNone/>
              <a:defRPr/>
            </a:pPr>
            <a:r>
              <a:rPr lang="en-US" b="1" dirty="0" smtClean="0"/>
              <a:t> </a:t>
            </a:r>
            <a:endParaRPr lang="en-US" dirty="0" smtClean="0"/>
          </a:p>
          <a:p>
            <a:pPr>
              <a:defRPr/>
            </a:pPr>
            <a:r>
              <a:rPr lang="en-US" dirty="0" smtClean="0"/>
              <a:t>Two scoops of Django for 1.11 by </a:t>
            </a:r>
            <a:r>
              <a:rPr lang="en-US" b="1" i="1" dirty="0" smtClean="0"/>
              <a:t>Daniel </a:t>
            </a:r>
            <a:r>
              <a:rPr lang="en-US" b="1" i="1" dirty="0" err="1" smtClean="0"/>
              <a:t>Greenfeld’s</a:t>
            </a:r>
            <a:r>
              <a:rPr lang="en-US" b="1" i="1" dirty="0" smtClean="0"/>
              <a:t> and Audrey Greenfield</a:t>
            </a:r>
            <a:endParaRPr lang="en-US" b="1" dirty="0" smtClean="0"/>
          </a:p>
          <a:p>
            <a:pPr>
              <a:defRPr/>
            </a:pPr>
            <a:r>
              <a:rPr lang="en-US" dirty="0" smtClean="0"/>
              <a:t>Lightweight Django </a:t>
            </a:r>
            <a:r>
              <a:rPr lang="en-US" i="1" dirty="0" smtClean="0"/>
              <a:t>by </a:t>
            </a:r>
            <a:r>
              <a:rPr lang="en-US" b="1" i="1" dirty="0" smtClean="0"/>
              <a:t>Elman and Mark Lavin</a:t>
            </a:r>
            <a:endParaRPr lang="en-US" b="1" dirty="0" smtClean="0"/>
          </a:p>
          <a:p>
            <a:pPr marL="274320" indent="-274320" eaLnBrk="1" fontAlgn="auto" hangingPunct="1">
              <a:spcAft>
                <a:spcPts val="0"/>
              </a:spcAft>
              <a:buClr>
                <a:schemeClr val="accent3"/>
              </a:buClr>
              <a:buFont typeface="Wingdings 2"/>
              <a:buChar char=""/>
              <a:defRPr/>
            </a:pPr>
            <a:endParaRPr lang="en-IN" dirty="0" smtClean="0">
              <a:solidFill>
                <a:srgbClr val="C00000"/>
              </a:solidFill>
            </a:endParaRPr>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5" end="5"/>
                                            </p:txEl>
                                          </p:spTgt>
                                        </p:tgtEl>
                                      </p:cBhvr>
                                    </p:animEffect>
                                    <p:set>
                                      <p:cBhvr>
                                        <p:cTn id="3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6" end="6"/>
                                            </p:txEl>
                                          </p:spTgt>
                                        </p:tgtEl>
                                      </p:cBhvr>
                                    </p:animEffect>
                                    <p:set>
                                      <p:cBhvr>
                                        <p:cTn id="4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grpId="0" nodeType="clickEffect">
                                  <p:stCondLst>
                                    <p:cond delay="0"/>
                                  </p:stCondLst>
                                  <p:childTnLst>
                                    <p:animEffect transition="out" filter="diamond(in)">
                                      <p:cBhvr>
                                        <p:cTn id="46" dur="2000"/>
                                        <p:tgtEl>
                                          <p:spTgt spid="3">
                                            <p:txEl>
                                              <p:pRg st="8" end="8"/>
                                            </p:txEl>
                                          </p:spTgt>
                                        </p:tgtEl>
                                      </p:cBhvr>
                                    </p:animEffect>
                                    <p:set>
                                      <p:cBhvr>
                                        <p:cTn id="47" dur="1" fill="hold">
                                          <p:stCondLst>
                                            <p:cond delay="1999"/>
                                          </p:stCondLst>
                                        </p:cTn>
                                        <p:tgtEl>
                                          <p:spTgt spid="3">
                                            <p:txEl>
                                              <p:pRg st="8" end="8"/>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xit" presetSubtype="16" fill="hold" grpId="0" nodeType="clickEffect">
                                  <p:stCondLst>
                                    <p:cond delay="0"/>
                                  </p:stCondLst>
                                  <p:childTnLst>
                                    <p:animEffect transition="out" filter="diamond(in)">
                                      <p:cBhvr>
                                        <p:cTn id="51" dur="2000"/>
                                        <p:tgtEl>
                                          <p:spTgt spid="3">
                                            <p:txEl>
                                              <p:pRg st="9" end="9"/>
                                            </p:txEl>
                                          </p:spTgt>
                                        </p:tgtEl>
                                      </p:cBhvr>
                                    </p:animEffect>
                                    <p:set>
                                      <p:cBhvr>
                                        <p:cTn id="52" dur="1" fill="hold">
                                          <p:stCondLst>
                                            <p:cond delay="1999"/>
                                          </p:stCondLst>
                                        </p:cTn>
                                        <p:tgtEl>
                                          <p:spTgt spid="3">
                                            <p:txEl>
                                              <p:pRg st="9" end="9"/>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xit" presetSubtype="16" fill="hold" grpId="0" nodeType="clickEffect">
                                  <p:stCondLst>
                                    <p:cond delay="0"/>
                                  </p:stCondLst>
                                  <p:childTnLst>
                                    <p:animEffect transition="out" filter="diamond(in)">
                                      <p:cBhvr>
                                        <p:cTn id="56" dur="2000"/>
                                        <p:tgtEl>
                                          <p:spTgt spid="3">
                                            <p:txEl>
                                              <p:pRg st="10" end="10"/>
                                            </p:txEl>
                                          </p:spTgt>
                                        </p:tgtEl>
                                      </p:cBhvr>
                                    </p:animEffect>
                                    <p:set>
                                      <p:cBhvr>
                                        <p:cTn id="57" dur="1" fill="hold">
                                          <p:stCondLst>
                                            <p:cond delay="1999"/>
                                          </p:stCondLst>
                                        </p:cTn>
                                        <p:tgtEl>
                                          <p:spTgt spid="3">
                                            <p:txEl>
                                              <p:pRg st="10" end="10"/>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xit" presetSubtype="16" fill="hold" grpId="0" nodeType="clickEffect">
                                  <p:stCondLst>
                                    <p:cond delay="0"/>
                                  </p:stCondLst>
                                  <p:childTnLst>
                                    <p:animEffect transition="out" filter="diamond(in)">
                                      <p:cBhvr>
                                        <p:cTn id="61" dur="2000"/>
                                        <p:tgtEl>
                                          <p:spTgt spid="3">
                                            <p:txEl>
                                              <p:pRg st="11" end="11"/>
                                            </p:txEl>
                                          </p:spTgt>
                                        </p:tgtEl>
                                      </p:cBhvr>
                                    </p:animEffect>
                                    <p:set>
                                      <p:cBhvr>
                                        <p:cTn id="62" dur="1" fill="hold">
                                          <p:stCondLst>
                                            <p:cond delay="1999"/>
                                          </p:stCondLst>
                                        </p:cTn>
                                        <p:tgtEl>
                                          <p:spTgt spid="3">
                                            <p:txEl>
                                              <p:pRg st="11" end="1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smtClean="0">
                <a:solidFill>
                  <a:srgbClr val="7030A0"/>
                </a:solidFill>
                <a:latin typeface="Freestyle Script" pitchFamily="66" charset="0"/>
              </a:rPr>
              <a:t>THANKYOU</a:t>
            </a:r>
            <a:endParaRPr lang="en-US" sz="7200" b="1" i="1" dirty="0">
              <a:solidFill>
                <a:srgbClr val="7030A0"/>
              </a:solidFill>
              <a:latin typeface="Freestyle Scrip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smtClean="0"/>
              <a:t>ABSTRACT</a:t>
            </a:r>
            <a:r>
              <a:rPr lang="en-IN" dirty="0"/>
              <a:t/>
            </a:r>
            <a:br>
              <a:rPr lang="en-IN" dirty="0"/>
            </a:br>
            <a:endParaRPr lang="en-IN" dirty="0"/>
          </a:p>
        </p:txBody>
      </p:sp>
      <p:sp>
        <p:nvSpPr>
          <p:cNvPr id="3" name="Content Placeholder 2"/>
          <p:cNvSpPr>
            <a:spLocks noGrp="1"/>
          </p:cNvSpPr>
          <p:nvPr>
            <p:ph idx="1"/>
          </p:nvPr>
        </p:nvSpPr>
        <p:spPr>
          <a:xfrm>
            <a:off x="457200" y="1143000"/>
            <a:ext cx="8229600" cy="5429250"/>
          </a:xfrm>
        </p:spPr>
        <p:txBody>
          <a:bodyPr>
            <a:normAutofit/>
          </a:bodyPr>
          <a:lstStyle/>
          <a:p>
            <a:pPr marL="640080" lvl="1" indent="-246888" eaLnBrk="1" fontAlgn="auto" hangingPunct="1">
              <a:spcAft>
                <a:spcPts val="0"/>
              </a:spcAft>
              <a:buFont typeface="Wingdings 2"/>
              <a:buNone/>
              <a:defRPr/>
            </a:pPr>
            <a:endParaRPr lang="en-IN" dirty="0" smtClean="0"/>
          </a:p>
          <a:p>
            <a:pPr>
              <a:defRPr/>
            </a:pPr>
            <a:r>
              <a:rPr lang="en-US" b="1" dirty="0"/>
              <a:t> </a:t>
            </a:r>
            <a:r>
              <a:rPr lang="en-US" dirty="0" smtClean="0"/>
              <a:t>This Online Home Services project deals with an online system designed for booking serviceman(electrician , carpenter , plumber , painter etc) as per the requirements of the customers at their convenience.</a:t>
            </a:r>
          </a:p>
          <a:p>
            <a:pPr>
              <a:defRPr/>
            </a:pPr>
            <a:r>
              <a:rPr lang="en-US" dirty="0" smtClean="0"/>
              <a:t>This software helps user to find serviceman profile and contact them or either click on book now button ,  after clicking on book now button , serviceperson will immediately contact to user.</a:t>
            </a:r>
          </a:p>
          <a:p>
            <a:pPr>
              <a:defRPr/>
            </a:pPr>
            <a:endParaRPr lang="en-US" dirty="0" smtClean="0"/>
          </a:p>
          <a:p>
            <a:pPr marL="274320" indent="-274320" eaLnBrk="1" fontAlgn="auto" hangingPunct="1">
              <a:spcAft>
                <a:spcPts val="0"/>
              </a:spcAft>
              <a:buClr>
                <a:schemeClr val="accent3"/>
              </a:buClr>
              <a:buFont typeface="Wingdings 2"/>
              <a:buChar char=""/>
              <a:defRPr/>
            </a:pP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smtClean="0"/>
              <a:t>ADMIN MODULES</a:t>
            </a:r>
            <a:endParaRPr lang="en-IN" smtClean="0"/>
          </a:p>
        </p:txBody>
      </p:sp>
      <p:sp>
        <p:nvSpPr>
          <p:cNvPr id="7171" name="Content Placeholder 2"/>
          <p:cNvSpPr>
            <a:spLocks noGrp="1"/>
          </p:cNvSpPr>
          <p:nvPr>
            <p:ph idx="1"/>
          </p:nvPr>
        </p:nvSpPr>
        <p:spPr>
          <a:xfrm>
            <a:off x="428625" y="2000250"/>
            <a:ext cx="4543425" cy="2708275"/>
          </a:xfrm>
        </p:spPr>
        <p:txBody>
          <a:bodyPr/>
          <a:lstStyle/>
          <a:p>
            <a:pPr>
              <a:buFont typeface="Wingdings 2" pitchFamily="18" charset="2"/>
              <a:buNone/>
            </a:pPr>
            <a:endParaRPr lang="en-US" smtClean="0"/>
          </a:p>
          <a:p>
            <a:r>
              <a:rPr lang="en-US" smtClean="0"/>
              <a:t>Manage Servicemen's</a:t>
            </a:r>
          </a:p>
          <a:p>
            <a:r>
              <a:rPr lang="en-US" smtClean="0"/>
              <a:t>Manage Users</a:t>
            </a:r>
          </a:p>
          <a:p>
            <a:r>
              <a:rPr lang="en-US" smtClean="0"/>
              <a:t>Manage Bookings</a:t>
            </a:r>
          </a:p>
        </p:txBody>
      </p:sp>
      <p:pic>
        <p:nvPicPr>
          <p:cNvPr id="9220" name="Picture 5" descr="C:\Users\win 8.1\Desktop\on-demand-home-services-main.jpg"/>
          <p:cNvPicPr>
            <a:picLocks noChangeAspect="1" noChangeArrowheads="1"/>
          </p:cNvPicPr>
          <p:nvPr/>
        </p:nvPicPr>
        <p:blipFill>
          <a:blip r:embed="rId2"/>
          <a:srcRect/>
          <a:stretch>
            <a:fillRect/>
          </a:stretch>
        </p:blipFill>
        <p:spPr bwMode="auto">
          <a:xfrm>
            <a:off x="571500" y="4071938"/>
            <a:ext cx="8024813"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b="1" smtClean="0"/>
              <a:t>SERVICEMEN MODULES</a:t>
            </a:r>
            <a:endParaRPr lang="en-US" smtClean="0"/>
          </a:p>
        </p:txBody>
      </p:sp>
      <p:sp>
        <p:nvSpPr>
          <p:cNvPr id="10243" name="Content Placeholder 2"/>
          <p:cNvSpPr>
            <a:spLocks noGrp="1"/>
          </p:cNvSpPr>
          <p:nvPr>
            <p:ph idx="1"/>
          </p:nvPr>
        </p:nvSpPr>
        <p:spPr/>
        <p:txBody>
          <a:bodyPr/>
          <a:lstStyle/>
          <a:p>
            <a:r>
              <a:rPr lang="en-US" b="1" smtClean="0"/>
              <a:t>CREATE PROFILE</a:t>
            </a:r>
            <a:endParaRPr lang="en-US" smtClean="0"/>
          </a:p>
          <a:p>
            <a:r>
              <a:rPr lang="en-US" b="1" smtClean="0"/>
              <a:t>EDIT PROFILE</a:t>
            </a:r>
            <a:endParaRPr lang="en-US" smtClean="0"/>
          </a:p>
          <a:p>
            <a:r>
              <a:rPr lang="en-US" b="1" smtClean="0"/>
              <a:t>VIEW BOOKINGS</a:t>
            </a:r>
            <a:endParaRPr lang="en-US" smtClean="0"/>
          </a:p>
          <a:p>
            <a:endParaRPr 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b="1" smtClean="0"/>
              <a:t>USER MODULES</a:t>
            </a:r>
          </a:p>
        </p:txBody>
      </p:sp>
      <p:sp>
        <p:nvSpPr>
          <p:cNvPr id="11267" name="Content Placeholder 2"/>
          <p:cNvSpPr>
            <a:spLocks noGrp="1"/>
          </p:cNvSpPr>
          <p:nvPr>
            <p:ph idx="1"/>
          </p:nvPr>
        </p:nvSpPr>
        <p:spPr/>
        <p:txBody>
          <a:bodyPr/>
          <a:lstStyle/>
          <a:p>
            <a:r>
              <a:rPr lang="en-US" smtClean="0"/>
              <a:t>SEARCH SERVICEMEN</a:t>
            </a:r>
          </a:p>
          <a:p>
            <a:r>
              <a:rPr lang="en-US" smtClean="0"/>
              <a:t>VIEW SERVICEMEN PROFILE</a:t>
            </a:r>
          </a:p>
          <a:p>
            <a:r>
              <a:rPr lang="en-US" smtClean="0"/>
              <a:t>BOOK SERVICEMEN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b="1" smtClean="0"/>
              <a:t>FRONTEND (LANGUAGE USED)</a:t>
            </a:r>
          </a:p>
        </p:txBody>
      </p:sp>
      <p:sp>
        <p:nvSpPr>
          <p:cNvPr id="12291" name="Content Placeholder 2"/>
          <p:cNvSpPr>
            <a:spLocks noGrp="1"/>
          </p:cNvSpPr>
          <p:nvPr>
            <p:ph idx="1"/>
          </p:nvPr>
        </p:nvSpPr>
        <p:spPr>
          <a:xfrm>
            <a:off x="457200" y="1935163"/>
            <a:ext cx="8258175" cy="2351087"/>
          </a:xfrm>
        </p:spPr>
        <p:txBody>
          <a:bodyPr/>
          <a:lstStyle/>
          <a:p>
            <a:r>
              <a:rPr lang="en-US" smtClean="0"/>
              <a:t>HTML(Hypertext Markup Language)</a:t>
            </a:r>
          </a:p>
          <a:p>
            <a:r>
              <a:rPr lang="en-US" smtClean="0">
                <a:solidFill>
                  <a:srgbClr val="FF0000"/>
                </a:solidFill>
              </a:rPr>
              <a:t>CSS(Cascading Style Sheet)</a:t>
            </a:r>
          </a:p>
          <a:p>
            <a:r>
              <a:rPr lang="en-US" smtClean="0"/>
              <a:t>JAVASCRIPT</a:t>
            </a:r>
          </a:p>
          <a:p>
            <a:r>
              <a:rPr lang="en-US" smtClean="0"/>
              <a:t>BOOTSTRAP(Framework of CSS and Javascript)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704850"/>
            <a:ext cx="8229600" cy="795338"/>
          </a:xfrm>
        </p:spPr>
        <p:txBody>
          <a:bodyPr/>
          <a:lstStyle/>
          <a:p>
            <a:r>
              <a:rPr lang="en-US" b="1" smtClean="0"/>
              <a:t>BACKEND</a:t>
            </a:r>
          </a:p>
        </p:txBody>
      </p:sp>
      <p:sp>
        <p:nvSpPr>
          <p:cNvPr id="13315" name="Content Placeholder 2"/>
          <p:cNvSpPr>
            <a:spLocks noGrp="1"/>
          </p:cNvSpPr>
          <p:nvPr>
            <p:ph idx="1"/>
          </p:nvPr>
        </p:nvSpPr>
        <p:spPr>
          <a:xfrm>
            <a:off x="500063" y="2214563"/>
            <a:ext cx="8229600" cy="1636712"/>
          </a:xfrm>
        </p:spPr>
        <p:txBody>
          <a:bodyPr/>
          <a:lstStyle/>
          <a:p>
            <a:r>
              <a:rPr lang="en-US" smtClean="0"/>
              <a:t>PYTHON DJANGO</a:t>
            </a:r>
          </a:p>
          <a:p>
            <a:r>
              <a:rPr lang="en-US" smtClean="0"/>
              <a:t>SQLITE (</a:t>
            </a:r>
            <a:r>
              <a:rPr lang="en-US" smtClean="0">
                <a:solidFill>
                  <a:srgbClr val="FF0000"/>
                </a:solidFill>
              </a:rPr>
              <a:t>DATABASE</a:t>
            </a:r>
            <a:r>
              <a:rPr lang="en-US" smtClean="0"/>
              <a:t>)</a:t>
            </a:r>
          </a:p>
        </p:txBody>
      </p:sp>
      <p:pic>
        <p:nvPicPr>
          <p:cNvPr id="13316" name="Picture 4" descr="F:\xampp working\xampp\htdocs\deng\HospitalManagementPython\hospitalmanagementpython\SQLITE.jpg"/>
          <p:cNvPicPr>
            <a:picLocks noChangeAspect="1" noChangeArrowheads="1"/>
          </p:cNvPicPr>
          <p:nvPr/>
        </p:nvPicPr>
        <p:blipFill>
          <a:blip r:embed="rId2"/>
          <a:srcRect/>
          <a:stretch>
            <a:fillRect/>
          </a:stretch>
        </p:blipFill>
        <p:spPr bwMode="auto">
          <a:xfrm>
            <a:off x="428625" y="3643313"/>
            <a:ext cx="54292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1540</TotalTime>
  <Words>239</Words>
  <Application>Microsoft Office PowerPoint</Application>
  <PresentationFormat>On-screen Show (4:3)</PresentationFormat>
  <Paragraphs>90</Paragraphs>
  <Slides>33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Constantia</vt:lpstr>
      <vt:lpstr>Wingdings 2</vt:lpstr>
      <vt:lpstr>Freestyle Script</vt:lpstr>
      <vt:lpstr>Wingdings</vt:lpstr>
      <vt:lpstr>Flow</vt:lpstr>
      <vt:lpstr>On Demand - HomeServices</vt:lpstr>
      <vt:lpstr>ABC INSTITUTE OF TECHNOLOGY AND RESEARCH</vt:lpstr>
      <vt:lpstr>DEVELOPERS</vt:lpstr>
      <vt:lpstr>ABSTRACT </vt:lpstr>
      <vt:lpstr>ADMIN MODULES</vt:lpstr>
      <vt:lpstr>SERVICEMEN MODULES</vt:lpstr>
      <vt:lpstr>USER MODULES</vt:lpstr>
      <vt:lpstr>FRONTEND (LANGUAGE USED)</vt:lpstr>
      <vt:lpstr>BACKEND</vt:lpstr>
      <vt:lpstr>SOFTWARE USED</vt:lpstr>
      <vt:lpstr>USE CASE DIAGRAM</vt:lpstr>
      <vt:lpstr>USE CASE - ADMIN</vt:lpstr>
      <vt:lpstr>USE CASE - USER</vt:lpstr>
      <vt:lpstr>DFD(Data Flow Diagram)</vt:lpstr>
      <vt:lpstr>DFD(Data Flow Diagram)</vt:lpstr>
      <vt:lpstr>ER DIAGRAM</vt:lpstr>
      <vt:lpstr>Slide 17</vt:lpstr>
      <vt:lpstr>Home Page</vt:lpstr>
      <vt:lpstr>View All Services Page</vt:lpstr>
      <vt:lpstr>SEARCH SERVICEMEN PAGE</vt:lpstr>
      <vt:lpstr>SIGNUP PAGE</vt:lpstr>
      <vt:lpstr>USER LOGIN PAGE</vt:lpstr>
      <vt:lpstr>CUSTOMER HOME PAGE</vt:lpstr>
      <vt:lpstr>VIEW SERVICEMEN DETAIL</vt:lpstr>
      <vt:lpstr>BOOKING PAGE</vt:lpstr>
      <vt:lpstr>ADMIN HOME PAGE</vt:lpstr>
      <vt:lpstr>VIEW ALL SERVICEMEN PAGE</vt:lpstr>
      <vt:lpstr>VIEW ALL USERS PAGE</vt:lpstr>
      <vt:lpstr>ADD SERVICE PAGE</vt:lpstr>
      <vt:lpstr>MANAGE SERVICES PAGE</vt:lpstr>
      <vt:lpstr>CONCLUSION &amp; FUTURE SCOPE </vt:lpstr>
      <vt:lpstr>BIBLIOGRAPHY</vt:lpstr>
      <vt:lpstr>Slide 33</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win 8.1</cp:lastModifiedBy>
  <cp:revision>163</cp:revision>
  <dcterms:created xsi:type="dcterms:W3CDTF">2011-04-06T15:22:37Z</dcterms:created>
  <dcterms:modified xsi:type="dcterms:W3CDTF">2021-12-08T13:12:40Z</dcterms:modified>
</cp:coreProperties>
</file>